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60" r:id="rId2"/>
    <p:sldId id="261" r:id="rId3"/>
    <p:sldId id="257" r:id="rId4"/>
  </p:sldIdLst>
  <p:sldSz cx="12192000" cy="6858000"/>
  <p:notesSz cx="6858000" cy="9144000"/>
  <p:defaultTextStyle>
    <a:defPPr>
      <a:defRPr lang="en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6DB1"/>
    <a:srgbClr val="000000"/>
    <a:srgbClr val="F3A820"/>
    <a:srgbClr val="F48D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96"/>
    <p:restoredTop sz="94691"/>
  </p:normalViewPr>
  <p:slideViewPr>
    <p:cSldViewPr snapToGrid="0">
      <p:cViewPr>
        <p:scale>
          <a:sx n="89" d="100"/>
          <a:sy n="89" d="100"/>
        </p:scale>
        <p:origin x="304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A8171-8A8B-7F43-8519-E652648B277F}" type="datetimeFigureOut">
              <a:rPr lang="en-GB" smtClean="0"/>
              <a:t>09/03/2025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5A8A4C-DD4C-1D4B-98BF-5050C070A9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676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A8A4C-DD4C-1D4B-98BF-5050C070A93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465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96371-64B4-8633-EC3A-7C73EC7B7F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ADB290-766A-58DB-C793-571B20FAD8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5EFD1-C762-03FD-D191-FBCB4F109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BE6F-74EB-264B-B3C4-513F2C4C3AAE}" type="datetimeFigureOut">
              <a:rPr lang="en-GB" smtClean="0"/>
              <a:t>09/03/2025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299F2-0078-B2D0-C599-E5C5AFB76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9C015-FD54-84AA-1F87-261783852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FA53-480C-1944-BF0A-657BAA3B6B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2117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FF2C5-300E-09D1-B567-43AF3BE4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B7DF31-2719-81E4-D0F9-1D43715BC9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50877-39D0-151D-B38C-146E50025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BE6F-74EB-264B-B3C4-513F2C4C3AAE}" type="datetimeFigureOut">
              <a:rPr lang="en-GB" smtClean="0"/>
              <a:t>09/03/2025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D71E9-62C6-C675-969A-3F111EAE0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41303-EC0D-8A38-3F27-25053B803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FA53-480C-1944-BF0A-657BAA3B6B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227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DE3E9C-CD86-838C-D000-22D8334EFD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6FA69F-C0FB-08CF-D966-05D7B35679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51453-4186-7AF0-0D6B-16D0CFE30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BE6F-74EB-264B-B3C4-513F2C4C3AAE}" type="datetimeFigureOut">
              <a:rPr lang="en-GB" smtClean="0"/>
              <a:t>09/03/2025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1C5AC-BDA2-2366-0677-4867A3EBA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3D345-B008-EB77-E0D5-D567B7478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FA53-480C-1944-BF0A-657BAA3B6B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284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67CC6-F39A-56FA-6A14-8ECAB103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8E20B-5FD4-F336-3370-D8588CD9A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79E6F-5C36-3A5E-3696-56BCB4CA0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BE6F-74EB-264B-B3C4-513F2C4C3AAE}" type="datetimeFigureOut">
              <a:rPr lang="en-GB" smtClean="0"/>
              <a:t>09/03/2025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A2E63-398D-5AB3-07BE-BB676B4C1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97DA4-5F1B-94D0-4010-C297516A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FA53-480C-1944-BF0A-657BAA3B6B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973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B03C5-5DA1-FB99-0433-77381B058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4D255-B1A0-28C5-EB90-2D7252A92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1A516-5AE8-1DAF-0617-350C229E9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BE6F-74EB-264B-B3C4-513F2C4C3AAE}" type="datetimeFigureOut">
              <a:rPr lang="en-GB" smtClean="0"/>
              <a:t>09/03/2025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AC9564-2260-841E-4867-B5732DDD2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985CA-62CE-4CE4-6248-703496569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FA53-480C-1944-BF0A-657BAA3B6B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652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09138-8EF9-5D4C-AF68-4D2B6934D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914BC-2596-91C7-053B-46C548D325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D3C4C1-AF2A-4EBB-0593-AF217C0D13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B1D2E1-1919-6F9F-9A2E-CC5CDE6F1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BE6F-74EB-264B-B3C4-513F2C4C3AAE}" type="datetimeFigureOut">
              <a:rPr lang="en-GB" smtClean="0"/>
              <a:t>09/03/2025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974DE4-7491-063C-0B3A-20FB7E711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1AF604-E2EB-7AA2-3A21-6A3393F2A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FA53-480C-1944-BF0A-657BAA3B6B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5425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1B4DA-AA45-01B7-017D-4310B1D1F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8882E-2624-3E0E-7D0F-3C33D6A20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BE87F5-2612-9B52-40D2-E9D3269D1B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278BE1-9710-C23E-2BA3-823EAF2CBB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167CDB-91D5-D167-896A-811D33A5BE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436626-4BDB-5E48-DFA7-12859406B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BE6F-74EB-264B-B3C4-513F2C4C3AAE}" type="datetimeFigureOut">
              <a:rPr lang="en-GB" smtClean="0"/>
              <a:t>09/03/2025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353908-6E07-22B5-3BBA-FE5132D3C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FF0210-71FC-1FC7-9B04-DA675A75D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FA53-480C-1944-BF0A-657BAA3B6B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240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B06BA-F497-E353-92A8-0472A6D96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0656FB-B4E6-AC6D-D68C-E64C12263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BE6F-74EB-264B-B3C4-513F2C4C3AAE}" type="datetimeFigureOut">
              <a:rPr lang="en-GB" smtClean="0"/>
              <a:t>09/03/2025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2257EB-48CA-1E6A-DF97-9CC9FF18E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ED7456-4B64-3B9A-BB1C-3B35CF670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FA53-480C-1944-BF0A-657BAA3B6B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1301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12D275-8591-2308-302B-8373BCA7E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BE6F-74EB-264B-B3C4-513F2C4C3AAE}" type="datetimeFigureOut">
              <a:rPr lang="en-GB" smtClean="0"/>
              <a:t>09/03/2025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948952-7B98-6A69-ABD6-44E45DE6D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B1D44-2E28-E407-FB36-85E2CD818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FA53-480C-1944-BF0A-657BAA3B6B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6820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53901-4837-9400-8E82-CDC8C23E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1B352-AB8E-9E62-FF0E-4D953B511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D004E-A378-F136-2804-CC44071C27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5528D7-15D6-7505-A8C0-05F0CB746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BE6F-74EB-264B-B3C4-513F2C4C3AAE}" type="datetimeFigureOut">
              <a:rPr lang="en-GB" smtClean="0"/>
              <a:t>09/03/2025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E28C96-7820-C425-C403-9FE46ED59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5F071-2F75-6816-FA13-176ED389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FA53-480C-1944-BF0A-657BAA3B6B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215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B0CCF-A930-B3AD-AB4C-21F34BF87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3A4A92-88AB-3E80-2C08-EDB365B550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F8E1C9-5F83-D1D7-E906-7F47F01940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3633B4-ED04-D270-CE77-9F28333D1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BE6F-74EB-264B-B3C4-513F2C4C3AAE}" type="datetimeFigureOut">
              <a:rPr lang="en-GB" smtClean="0"/>
              <a:t>09/03/2025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239718-FE11-103C-CF9B-B4F470DC8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88F45-3ADF-51E7-50FB-36C18B731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FA53-480C-1944-BF0A-657BAA3B6B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1536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8477B4-78F5-8657-30F1-B17B1B033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D2351-4F97-6877-3240-44443F69A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99496-2E1E-8C84-B375-30340173B1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18BE6F-74EB-264B-B3C4-513F2C4C3AAE}" type="datetimeFigureOut">
              <a:rPr lang="en-GB" smtClean="0"/>
              <a:t>09/03/2025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57013-5BBE-F576-9E15-61C0E1B446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F9FE2-EA91-2BF8-216D-C9C32513B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A5FA53-480C-1944-BF0A-657BAA3B6B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4495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2.wdp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jpg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9.png"/><Relationship Id="rId18" Type="http://schemas.microsoft.com/office/2007/relationships/hdphoto" Target="../media/hdphoto7.wdp"/><Relationship Id="rId3" Type="http://schemas.openxmlformats.org/officeDocument/2006/relationships/image" Target="../media/image12.png"/><Relationship Id="rId21" Type="http://schemas.microsoft.com/office/2007/relationships/hdphoto" Target="../media/hdphoto8.wdp"/><Relationship Id="rId7" Type="http://schemas.openxmlformats.org/officeDocument/2006/relationships/image" Target="../media/image16.png"/><Relationship Id="rId12" Type="http://schemas.microsoft.com/office/2007/relationships/hdphoto" Target="../media/hdphoto5.wdp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1.svg"/><Relationship Id="rId20" Type="http://schemas.microsoft.com/office/2007/relationships/hdphoto" Target="../media/hdphoto2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openxmlformats.org/officeDocument/2006/relationships/image" Target="../media/image14.tiff"/><Relationship Id="rId15" Type="http://schemas.openxmlformats.org/officeDocument/2006/relationships/image" Target="../media/image20.png"/><Relationship Id="rId10" Type="http://schemas.microsoft.com/office/2007/relationships/hdphoto" Target="../media/hdphoto4.wdp"/><Relationship Id="rId19" Type="http://schemas.openxmlformats.org/officeDocument/2006/relationships/image" Target="../media/image8.png"/><Relationship Id="rId4" Type="http://schemas.openxmlformats.org/officeDocument/2006/relationships/image" Target="../media/image13.tiff"/><Relationship Id="rId9" Type="http://schemas.openxmlformats.org/officeDocument/2006/relationships/image" Target="../media/image17.png"/><Relationship Id="rId14" Type="http://schemas.microsoft.com/office/2007/relationships/hdphoto" Target="../media/hdphoto6.wdp"/><Relationship Id="rId22" Type="http://schemas.microsoft.com/office/2007/relationships/hdphoto" Target="../media/hdphoto9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>
            <a:extLst>
              <a:ext uri="{FF2B5EF4-FFF2-40B4-BE49-F238E27FC236}">
                <a16:creationId xmlns:a16="http://schemas.microsoft.com/office/drawing/2014/main" id="{E834016B-18BD-35CE-8FF4-BAAB41035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399" y="3628231"/>
            <a:ext cx="3642765" cy="3226601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FBAD48DB-6AE5-49DF-4CF0-721DB2888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109" y="84702"/>
            <a:ext cx="4128806" cy="3623888"/>
          </a:xfrm>
          <a:prstGeom prst="rect">
            <a:avLst/>
          </a:prstGeom>
        </p:spPr>
      </p:pic>
      <p:pic>
        <p:nvPicPr>
          <p:cNvPr id="80" name="Picture 79" descr="A colorful lines and a white background&#10;&#10;AI-generated content may be incorrect.">
            <a:extLst>
              <a:ext uri="{FF2B5EF4-FFF2-40B4-BE49-F238E27FC236}">
                <a16:creationId xmlns:a16="http://schemas.microsoft.com/office/drawing/2014/main" id="{B75398DD-A3EA-539E-ED9B-238350DE9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8257" y="932779"/>
            <a:ext cx="6918612" cy="24464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F93BE7-8227-6913-B940-3E13278A3D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29000"/>
            <a:ext cx="5377668" cy="3226601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E14A7F6-E78D-FC87-380C-0F4E4F7477E7}"/>
              </a:ext>
            </a:extLst>
          </p:cNvPr>
          <p:cNvCxnSpPr>
            <a:cxnSpLocks/>
            <a:stCxn id="34" idx="3"/>
            <a:endCxn id="45" idx="4"/>
          </p:cNvCxnSpPr>
          <p:nvPr/>
        </p:nvCxnSpPr>
        <p:spPr>
          <a:xfrm flipH="1" flipV="1">
            <a:off x="2890487" y="4904937"/>
            <a:ext cx="220958" cy="108075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Content Placeholder 5" descr="A green insect with wings&#10;&#10;AI-generated content may be incorrect.">
            <a:extLst>
              <a:ext uri="{FF2B5EF4-FFF2-40B4-BE49-F238E27FC236}">
                <a16:creationId xmlns:a16="http://schemas.microsoft.com/office/drawing/2014/main" id="{2F6BE15C-DA8F-96BA-C6BE-5E79C16120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148779" y="149352"/>
            <a:ext cx="1443152" cy="1076813"/>
          </a:xfrm>
        </p:spPr>
      </p:pic>
      <p:pic>
        <p:nvPicPr>
          <p:cNvPr id="8" name="Picture 7" descr="A close up of a line&#10;&#10;AI-generated content may be incorrect.">
            <a:extLst>
              <a:ext uri="{FF2B5EF4-FFF2-40B4-BE49-F238E27FC236}">
                <a16:creationId xmlns:a16="http://schemas.microsoft.com/office/drawing/2014/main" id="{43D11574-494C-0810-C249-55E344B7517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347" r="15174"/>
          <a:stretch/>
        </p:blipFill>
        <p:spPr>
          <a:xfrm rot="16200000">
            <a:off x="306402" y="3612817"/>
            <a:ext cx="528035" cy="114083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Picture 11" descr="A close up of a line&#10;&#10;AI-generated content may be incorrect.">
            <a:extLst>
              <a:ext uri="{FF2B5EF4-FFF2-40B4-BE49-F238E27FC236}">
                <a16:creationId xmlns:a16="http://schemas.microsoft.com/office/drawing/2014/main" id="{6CFCA7B0-35EF-B03B-A5B6-D52F4C2F927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347" r="15174"/>
          <a:stretch/>
        </p:blipFill>
        <p:spPr>
          <a:xfrm rot="16200000">
            <a:off x="3527912" y="5126376"/>
            <a:ext cx="528035" cy="114083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3" name="Picture 12" descr="A close up of a line&#10;&#10;AI-generated content may be incorrect.">
            <a:extLst>
              <a:ext uri="{FF2B5EF4-FFF2-40B4-BE49-F238E27FC236}">
                <a16:creationId xmlns:a16="http://schemas.microsoft.com/office/drawing/2014/main" id="{5FAD6A9D-EB11-5DE1-A696-2D394C62D4B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347" r="15174"/>
          <a:stretch/>
        </p:blipFill>
        <p:spPr>
          <a:xfrm rot="16200000">
            <a:off x="953020" y="5576873"/>
            <a:ext cx="528035" cy="114083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4" name="Picture 13" descr="A close up of a line&#10;&#10;AI-generated content may be incorrect.">
            <a:extLst>
              <a:ext uri="{FF2B5EF4-FFF2-40B4-BE49-F238E27FC236}">
                <a16:creationId xmlns:a16="http://schemas.microsoft.com/office/drawing/2014/main" id="{4CF09767-E538-104E-26FC-E35BDE69DCA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347" r="15174"/>
          <a:stretch/>
        </p:blipFill>
        <p:spPr>
          <a:xfrm rot="16200000">
            <a:off x="1756576" y="5332580"/>
            <a:ext cx="528035" cy="114083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" name="Picture 14" descr="A close up of a line&#10;&#10;AI-generated content may be incorrect.">
            <a:extLst>
              <a:ext uri="{FF2B5EF4-FFF2-40B4-BE49-F238E27FC236}">
                <a16:creationId xmlns:a16="http://schemas.microsoft.com/office/drawing/2014/main" id="{7B777882-335E-6E53-F2BC-46A4A571E4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25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3347" r="15174"/>
          <a:stretch/>
        </p:blipFill>
        <p:spPr>
          <a:xfrm rot="16200000">
            <a:off x="1789454" y="3043525"/>
            <a:ext cx="528035" cy="114083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6" name="Picture 15" descr="A close up of a line&#10;&#10;AI-generated content may be incorrect.">
            <a:extLst>
              <a:ext uri="{FF2B5EF4-FFF2-40B4-BE49-F238E27FC236}">
                <a16:creationId xmlns:a16="http://schemas.microsoft.com/office/drawing/2014/main" id="{2760B79F-5B4C-26CB-027E-96B6DFB5144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347" r="15174"/>
          <a:stretch/>
        </p:blipFill>
        <p:spPr>
          <a:xfrm rot="16200000">
            <a:off x="417470" y="2621949"/>
            <a:ext cx="528035" cy="114083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7" name="Picture 16" descr="A close up of a line&#10;&#10;AI-generated content may be incorrect.">
            <a:extLst>
              <a:ext uri="{FF2B5EF4-FFF2-40B4-BE49-F238E27FC236}">
                <a16:creationId xmlns:a16="http://schemas.microsoft.com/office/drawing/2014/main" id="{ECA7A69B-8C79-CCA8-C8C3-42FF7CF4BBD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347" r="15174"/>
          <a:stretch/>
        </p:blipFill>
        <p:spPr>
          <a:xfrm rot="16200000">
            <a:off x="382601" y="4845805"/>
            <a:ext cx="528035" cy="114083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8" name="Picture 17" descr="A close up of a line&#10;&#10;AI-generated content may be incorrect.">
            <a:extLst>
              <a:ext uri="{FF2B5EF4-FFF2-40B4-BE49-F238E27FC236}">
                <a16:creationId xmlns:a16="http://schemas.microsoft.com/office/drawing/2014/main" id="{BB0A9116-43F8-6C5B-D67F-E5CC5C68BB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347" r="15174"/>
          <a:stretch/>
        </p:blipFill>
        <p:spPr>
          <a:xfrm rot="16200000">
            <a:off x="4778815" y="5312854"/>
            <a:ext cx="528035" cy="114083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0E4B2C0-B4A9-6972-2FAB-11883D20F94A}"/>
              </a:ext>
            </a:extLst>
          </p:cNvPr>
          <p:cNvCxnSpPr>
            <a:cxnSpLocks/>
            <a:stCxn id="42" idx="1"/>
            <a:endCxn id="16" idx="1"/>
          </p:cNvCxnSpPr>
          <p:nvPr/>
        </p:nvCxnSpPr>
        <p:spPr>
          <a:xfrm flipH="1" flipV="1">
            <a:off x="681488" y="3456385"/>
            <a:ext cx="441718" cy="2379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A8B32F5-764D-C94C-C02F-C27AF2909C4C}"/>
              </a:ext>
            </a:extLst>
          </p:cNvPr>
          <p:cNvCxnSpPr>
            <a:cxnSpLocks/>
            <a:stCxn id="36" idx="1"/>
            <a:endCxn id="15" idx="1"/>
          </p:cNvCxnSpPr>
          <p:nvPr/>
        </p:nvCxnSpPr>
        <p:spPr>
          <a:xfrm flipH="1" flipV="1">
            <a:off x="2053472" y="3877961"/>
            <a:ext cx="586592" cy="12877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0A135F7-D720-6395-025F-A1A285CC695B}"/>
              </a:ext>
            </a:extLst>
          </p:cNvPr>
          <p:cNvCxnSpPr>
            <a:cxnSpLocks/>
            <a:endCxn id="8" idx="1"/>
          </p:cNvCxnSpPr>
          <p:nvPr/>
        </p:nvCxnSpPr>
        <p:spPr>
          <a:xfrm flipH="1" flipV="1">
            <a:off x="570420" y="4447253"/>
            <a:ext cx="248859" cy="1988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C399386-0A18-8A57-D393-F95CAC6461B0}"/>
              </a:ext>
            </a:extLst>
          </p:cNvPr>
          <p:cNvCxnSpPr>
            <a:cxnSpLocks/>
            <a:stCxn id="44" idx="3"/>
          </p:cNvCxnSpPr>
          <p:nvPr/>
        </p:nvCxnSpPr>
        <p:spPr>
          <a:xfrm flipH="1">
            <a:off x="1005327" y="4800236"/>
            <a:ext cx="833232" cy="3281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C210727-16B1-738D-125B-7DB6C2A97D4A}"/>
              </a:ext>
            </a:extLst>
          </p:cNvPr>
          <p:cNvCxnSpPr>
            <a:cxnSpLocks/>
            <a:stCxn id="18" idx="3"/>
            <a:endCxn id="46" idx="5"/>
          </p:cNvCxnSpPr>
          <p:nvPr/>
        </p:nvCxnSpPr>
        <p:spPr>
          <a:xfrm flipH="1" flipV="1">
            <a:off x="4228829" y="5143564"/>
            <a:ext cx="814004" cy="47569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0DECBD0-E39F-CDB8-2574-CAF55A7BE57A}"/>
              </a:ext>
            </a:extLst>
          </p:cNvPr>
          <p:cNvCxnSpPr>
            <a:cxnSpLocks/>
            <a:stCxn id="12" idx="3"/>
            <a:endCxn id="47" idx="4"/>
          </p:cNvCxnSpPr>
          <p:nvPr/>
        </p:nvCxnSpPr>
        <p:spPr>
          <a:xfrm flipV="1">
            <a:off x="3791930" y="5166236"/>
            <a:ext cx="16115" cy="2665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4" name="Picture 33" descr="A close up of a line&#10;&#10;AI-generated content may be incorrect.">
            <a:extLst>
              <a:ext uri="{FF2B5EF4-FFF2-40B4-BE49-F238E27FC236}">
                <a16:creationId xmlns:a16="http://schemas.microsoft.com/office/drawing/2014/main" id="{A35A34A2-18D1-C0BE-3F4F-7CA116BECF0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347" r="15174"/>
          <a:stretch/>
        </p:blipFill>
        <p:spPr>
          <a:xfrm rot="16200000">
            <a:off x="2847427" y="5679294"/>
            <a:ext cx="528035" cy="114083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90822E3D-9834-56E1-1633-D7A3B747201A}"/>
              </a:ext>
            </a:extLst>
          </p:cNvPr>
          <p:cNvSpPr/>
          <p:nvPr/>
        </p:nvSpPr>
        <p:spPr>
          <a:xfrm>
            <a:off x="2951305" y="4141458"/>
            <a:ext cx="160139" cy="15448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3186EC2-7C9C-4DAD-A286-21D19137B38D}"/>
              </a:ext>
            </a:extLst>
          </p:cNvPr>
          <p:cNvSpPr/>
          <p:nvPr/>
        </p:nvSpPr>
        <p:spPr>
          <a:xfrm>
            <a:off x="2616612" y="3984115"/>
            <a:ext cx="160139" cy="15448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BCDBED7-8789-4DD0-5524-0EA043A48FE9}"/>
              </a:ext>
            </a:extLst>
          </p:cNvPr>
          <p:cNvSpPr/>
          <p:nvPr/>
        </p:nvSpPr>
        <p:spPr>
          <a:xfrm>
            <a:off x="1099754" y="3671709"/>
            <a:ext cx="160139" cy="15448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2CF97FB-7ECC-57AA-8DA8-82FD2538EF0D}"/>
              </a:ext>
            </a:extLst>
          </p:cNvPr>
          <p:cNvSpPr/>
          <p:nvPr/>
        </p:nvSpPr>
        <p:spPr>
          <a:xfrm>
            <a:off x="758130" y="4627423"/>
            <a:ext cx="160139" cy="15448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25533DC-30BD-FBD5-38CF-92F29B662AF6}"/>
              </a:ext>
            </a:extLst>
          </p:cNvPr>
          <p:cNvSpPr/>
          <p:nvPr/>
        </p:nvSpPr>
        <p:spPr>
          <a:xfrm>
            <a:off x="1815107" y="4668377"/>
            <a:ext cx="160139" cy="15448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B995DA9-1655-54C0-3B1D-93303E80FF4C}"/>
              </a:ext>
            </a:extLst>
          </p:cNvPr>
          <p:cNvSpPr/>
          <p:nvPr/>
        </p:nvSpPr>
        <p:spPr>
          <a:xfrm>
            <a:off x="2810417" y="4750455"/>
            <a:ext cx="160139" cy="15448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3975243-4C5C-49DE-F718-CB790649A933}"/>
              </a:ext>
            </a:extLst>
          </p:cNvPr>
          <p:cNvSpPr/>
          <p:nvPr/>
        </p:nvSpPr>
        <p:spPr>
          <a:xfrm>
            <a:off x="4092142" y="5011705"/>
            <a:ext cx="160139" cy="15448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F1C68BA-3359-1318-029C-E6A7D66BB26A}"/>
              </a:ext>
            </a:extLst>
          </p:cNvPr>
          <p:cNvSpPr/>
          <p:nvPr/>
        </p:nvSpPr>
        <p:spPr>
          <a:xfrm>
            <a:off x="3727975" y="5011754"/>
            <a:ext cx="160139" cy="15448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CBC0CAF-1145-FB04-9C40-BDAF4032D5A4}"/>
              </a:ext>
            </a:extLst>
          </p:cNvPr>
          <p:cNvCxnSpPr>
            <a:cxnSpLocks/>
            <a:stCxn id="13" idx="3"/>
            <a:endCxn id="35" idx="3"/>
          </p:cNvCxnSpPr>
          <p:nvPr/>
        </p:nvCxnSpPr>
        <p:spPr>
          <a:xfrm flipV="1">
            <a:off x="1217038" y="4273317"/>
            <a:ext cx="1757719" cy="16099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25A96E2-B617-8DD1-E00A-849AB7079323}"/>
              </a:ext>
            </a:extLst>
          </p:cNvPr>
          <p:cNvCxnSpPr>
            <a:cxnSpLocks/>
            <a:stCxn id="14" idx="3"/>
            <a:endCxn id="35" idx="3"/>
          </p:cNvCxnSpPr>
          <p:nvPr/>
        </p:nvCxnSpPr>
        <p:spPr>
          <a:xfrm flipV="1">
            <a:off x="2020594" y="4273317"/>
            <a:ext cx="954163" cy="13656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2" name="Content Placeholder 5" descr="A green insect with wings&#10;&#10;AI-generated content may be incorrect.">
            <a:extLst>
              <a:ext uri="{FF2B5EF4-FFF2-40B4-BE49-F238E27FC236}">
                <a16:creationId xmlns:a16="http://schemas.microsoft.com/office/drawing/2014/main" id="{4EE1A760-A70C-C705-3B58-095472CD5D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8756" y="1758003"/>
            <a:ext cx="1066800" cy="795997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AEB683F3-BAB4-8D77-F65C-FEC55C9538B3}"/>
              </a:ext>
            </a:extLst>
          </p:cNvPr>
          <p:cNvSpPr txBox="1"/>
          <p:nvPr/>
        </p:nvSpPr>
        <p:spPr>
          <a:xfrm>
            <a:off x="578630" y="229967"/>
            <a:ext cx="2118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A)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Metaweb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7" name="Picture 76" descr="A silhouette of a bug&#10;&#10;AI-generated content may be incorrect.">
            <a:extLst>
              <a:ext uri="{FF2B5EF4-FFF2-40B4-BE49-F238E27FC236}">
                <a16:creationId xmlns:a16="http://schemas.microsoft.com/office/drawing/2014/main" id="{1829AF6B-55B7-99E1-7ADC-38D142C8828E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692" r="97538">
                        <a14:foregroundMark x1="7538" y1="59154" x2="7538" y2="59154"/>
                        <a14:foregroundMark x1="3154" y1="64000" x2="3154" y2="64000"/>
                        <a14:foregroundMark x1="93769" y1="43923" x2="93769" y2="43923"/>
                        <a14:foregroundMark x1="97692" y1="42538" x2="97692" y2="42538"/>
                        <a14:foregroundMark x1="1769" y1="52923" x2="1769" y2="52923"/>
                        <a14:foregroundMark x1="692" y1="50923" x2="692" y2="50923"/>
                      </a14:backgroundRemoval>
                    </a14:imgEffect>
                  </a14:imgLayer>
                </a14:imgProps>
              </a:ext>
            </a:extLst>
          </a:blip>
          <a:srcRect t="28417" b="24579"/>
          <a:stretch/>
        </p:blipFill>
        <p:spPr>
          <a:xfrm>
            <a:off x="6148779" y="1697467"/>
            <a:ext cx="1328094" cy="624249"/>
          </a:xfrm>
          <a:prstGeom prst="rect">
            <a:avLst/>
          </a:prstGeom>
        </p:spPr>
      </p:pic>
      <p:pic>
        <p:nvPicPr>
          <p:cNvPr id="78" name="Picture 77" descr="A silhouette of a bug&#10;&#10;AI-generated content may be incorrect.">
            <a:extLst>
              <a:ext uri="{FF2B5EF4-FFF2-40B4-BE49-F238E27FC236}">
                <a16:creationId xmlns:a16="http://schemas.microsoft.com/office/drawing/2014/main" id="{E22E5429-C1E6-76D7-5189-E467689CA058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692" r="97538">
                        <a14:foregroundMark x1="7538" y1="59154" x2="7538" y2="59154"/>
                        <a14:foregroundMark x1="3154" y1="64000" x2="3154" y2="64000"/>
                        <a14:foregroundMark x1="93769" y1="43923" x2="93769" y2="43923"/>
                        <a14:foregroundMark x1="97692" y1="42538" x2="97692" y2="42538"/>
                        <a14:foregroundMark x1="1769" y1="52923" x2="1769" y2="52923"/>
                        <a14:foregroundMark x1="692" y1="50923" x2="692" y2="50923"/>
                      </a14:backgroundRemoval>
                    </a14:imgEffect>
                  </a14:imgLayer>
                </a14:imgProps>
              </a:ext>
            </a:extLst>
          </a:blip>
          <a:srcRect t="28417" b="24579"/>
          <a:stretch/>
        </p:blipFill>
        <p:spPr>
          <a:xfrm>
            <a:off x="9001673" y="2554000"/>
            <a:ext cx="958855" cy="450694"/>
          </a:xfrm>
          <a:prstGeom prst="rect">
            <a:avLst/>
          </a:prstGeom>
        </p:spPr>
      </p:pic>
      <p:pic>
        <p:nvPicPr>
          <p:cNvPr id="82" name="Graphic 81" descr="Leaf with solid fill">
            <a:extLst>
              <a:ext uri="{FF2B5EF4-FFF2-40B4-BE49-F238E27FC236}">
                <a16:creationId xmlns:a16="http://schemas.microsoft.com/office/drawing/2014/main" id="{4645B94B-A0C7-DADB-E4A7-CCD9CAB7FA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72208" y="5731317"/>
            <a:ext cx="914400" cy="914400"/>
          </a:xfrm>
          <a:prstGeom prst="rect">
            <a:avLst/>
          </a:prstGeom>
        </p:spPr>
      </p:pic>
      <p:pic>
        <p:nvPicPr>
          <p:cNvPr id="87" name="Picture 86" descr="A silhouette of a bug&#10;&#10;AI-generated content may be incorrect.">
            <a:extLst>
              <a:ext uri="{FF2B5EF4-FFF2-40B4-BE49-F238E27FC236}">
                <a16:creationId xmlns:a16="http://schemas.microsoft.com/office/drawing/2014/main" id="{8BEC9EEC-94BF-586C-D90E-3F036C9DF06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692" r="97538">
                        <a14:foregroundMark x1="7538" y1="59154" x2="7538" y2="59154"/>
                        <a14:foregroundMark x1="3154" y1="64000" x2="3154" y2="64000"/>
                        <a14:foregroundMark x1="93769" y1="43923" x2="93769" y2="43923"/>
                        <a14:foregroundMark x1="97692" y1="42538" x2="97692" y2="42538"/>
                        <a14:foregroundMark x1="1769" y1="52923" x2="1769" y2="52923"/>
                        <a14:foregroundMark x1="692" y1="50923" x2="692" y2="50923"/>
                      </a14:backgroundRemoval>
                    </a14:imgEffect>
                  </a14:imgLayer>
                </a14:imgProps>
              </a:ext>
            </a:extLst>
          </a:blip>
          <a:srcRect t="28417" b="24579"/>
          <a:stretch/>
        </p:blipFill>
        <p:spPr>
          <a:xfrm>
            <a:off x="8984067" y="5473992"/>
            <a:ext cx="1187339" cy="558089"/>
          </a:xfrm>
          <a:prstGeom prst="rect">
            <a:avLst/>
          </a:prstGeom>
        </p:spPr>
      </p:pic>
      <p:pic>
        <p:nvPicPr>
          <p:cNvPr id="88" name="Graphic 87" descr="Leaf with solid fill">
            <a:extLst>
              <a:ext uri="{FF2B5EF4-FFF2-40B4-BE49-F238E27FC236}">
                <a16:creationId xmlns:a16="http://schemas.microsoft.com/office/drawing/2014/main" id="{656E1585-D7D4-D0FA-B8E8-8A03E069C9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88279" y="2718312"/>
            <a:ext cx="914400" cy="914400"/>
          </a:xfrm>
          <a:prstGeom prst="rect">
            <a:avLst/>
          </a:prstGeom>
        </p:spPr>
      </p:pic>
      <p:pic>
        <p:nvPicPr>
          <p:cNvPr id="89" name="Picture 88" descr="A silhouette of a bug&#10;&#10;AI-generated content may be incorrect.">
            <a:extLst>
              <a:ext uri="{FF2B5EF4-FFF2-40B4-BE49-F238E27FC236}">
                <a16:creationId xmlns:a16="http://schemas.microsoft.com/office/drawing/2014/main" id="{BA15D46A-BCA4-5D52-26BF-707D6D2834D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692" r="97538">
                        <a14:foregroundMark x1="7538" y1="59154" x2="7538" y2="59154"/>
                        <a14:foregroundMark x1="3154" y1="64000" x2="3154" y2="64000"/>
                        <a14:foregroundMark x1="93769" y1="43923" x2="93769" y2="43923"/>
                        <a14:foregroundMark x1="97692" y1="42538" x2="97692" y2="42538"/>
                        <a14:foregroundMark x1="1769" y1="52923" x2="1769" y2="52923"/>
                        <a14:foregroundMark x1="692" y1="50923" x2="692" y2="50923"/>
                      </a14:backgroundRemoval>
                    </a14:imgEffect>
                  </a14:imgLayer>
                </a14:imgProps>
              </a:ext>
            </a:extLst>
          </a:blip>
          <a:srcRect t="28417" b="24579"/>
          <a:stretch/>
        </p:blipFill>
        <p:spPr>
          <a:xfrm rot="179509">
            <a:off x="10396498" y="5782860"/>
            <a:ext cx="1328094" cy="624249"/>
          </a:xfrm>
          <a:prstGeom prst="rect">
            <a:avLst/>
          </a:prstGeom>
        </p:spPr>
      </p:pic>
      <p:pic>
        <p:nvPicPr>
          <p:cNvPr id="90" name="Content Placeholder 5" descr="A green insect with wings&#10;&#10;AI-generated content may be incorrect.">
            <a:extLst>
              <a:ext uri="{FF2B5EF4-FFF2-40B4-BE49-F238E27FC236}">
                <a16:creationId xmlns:a16="http://schemas.microsoft.com/office/drawing/2014/main" id="{D244FFCD-DFD1-7B4E-5097-E15C9786F4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4191" y="4962494"/>
            <a:ext cx="1443152" cy="107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62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8E10BE9D-DD06-3491-6E56-940F6A5C9D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1025" name="Picture 1" descr="A diagram of parasitoidal disease&#10;&#10;AI-generated content may be incorrect.">
            <a:extLst>
              <a:ext uri="{FF2B5EF4-FFF2-40B4-BE49-F238E27FC236}">
                <a16:creationId xmlns:a16="http://schemas.microsoft.com/office/drawing/2014/main" id="{15A10A0A-AA30-F292-0DDE-13C127585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868" y="457200"/>
            <a:ext cx="8958263" cy="507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3988C9-2E69-8614-1A24-2CD040810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FD7E5D-9B52-A4FC-1088-980B0BDE5A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0162" y="5700183"/>
            <a:ext cx="945832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CZ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Figure S		X: </a:t>
            </a:r>
            <a:r>
              <a:rPr kumimoji="0" lang="en-GB" altLang="en-CZ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Beta diversity (Bray-Curtis index) of parasitoids (Hymenoptera and Diptera), and their caterpillar host (Lepidoptera). The “subsampled” groups correspond to resampled datasets matching the abundance of Diptera parasitoids at each locality.</a:t>
            </a:r>
            <a:r>
              <a:rPr kumimoji="0" lang="en-GB" altLang="en-CZ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GB" altLang="en-CZ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287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map of the world&#10;&#10;AI-generated content may be incorrect.">
            <a:extLst>
              <a:ext uri="{FF2B5EF4-FFF2-40B4-BE49-F238E27FC236}">
                <a16:creationId xmlns:a16="http://schemas.microsoft.com/office/drawing/2014/main" id="{946833C2-C2BE-32B0-2148-6609F869E0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8138" r="25011" b="24137"/>
          <a:stretch/>
        </p:blipFill>
        <p:spPr>
          <a:xfrm>
            <a:off x="1404999" y="2800709"/>
            <a:ext cx="5836892" cy="3423474"/>
          </a:xfrm>
          <a:prstGeom prst="rect">
            <a:avLst/>
          </a:prstGeom>
        </p:spPr>
      </p:pic>
      <p:pic>
        <p:nvPicPr>
          <p:cNvPr id="11" name="Picture 10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B5E9D33D-28F8-BF6F-A685-9BB277662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1919" y="3870903"/>
            <a:ext cx="2862202" cy="2699449"/>
          </a:xfrm>
          <a:prstGeom prst="rect">
            <a:avLst/>
          </a:prstGeom>
        </p:spPr>
      </p:pic>
      <p:pic>
        <p:nvPicPr>
          <p:cNvPr id="5" name="Content Placeholder 4" descr="A chart with a green and orange line&#10;&#10;AI-generated content may be incorrect.">
            <a:extLst>
              <a:ext uri="{FF2B5EF4-FFF2-40B4-BE49-F238E27FC236}">
                <a16:creationId xmlns:a16="http://schemas.microsoft.com/office/drawing/2014/main" id="{4784B762-9146-59F7-C1F7-B45559AE0E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 rot="16200000">
            <a:off x="7995031" y="738041"/>
            <a:ext cx="2862201" cy="2699449"/>
          </a:xfrm>
        </p:spPr>
      </p:pic>
      <p:pic>
        <p:nvPicPr>
          <p:cNvPr id="13" name="Picture 12" descr="A yellow and purple smoke&#10;&#10;AI-generated content may be incorrect.">
            <a:extLst>
              <a:ext uri="{FF2B5EF4-FFF2-40B4-BE49-F238E27FC236}">
                <a16:creationId xmlns:a16="http://schemas.microsoft.com/office/drawing/2014/main" id="{698775B6-DAA4-7DF6-3A14-CB33BA1551F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8607" r="38787"/>
          <a:stretch/>
        </p:blipFill>
        <p:spPr>
          <a:xfrm rot="16200000">
            <a:off x="3347992" y="-864790"/>
            <a:ext cx="1581972" cy="4894582"/>
          </a:xfrm>
          <a:prstGeom prst="rect">
            <a:avLst/>
          </a:prstGeom>
        </p:spPr>
      </p:pic>
      <p:pic>
        <p:nvPicPr>
          <p:cNvPr id="18" name="Picture 17" descr="A bug eating a caterpillar&#10;&#10;AI-generated content may be incorrect.">
            <a:extLst>
              <a:ext uri="{FF2B5EF4-FFF2-40B4-BE49-F238E27FC236}">
                <a16:creationId xmlns:a16="http://schemas.microsoft.com/office/drawing/2014/main" id="{7B84F4F5-732D-1242-E003-9C90524A0A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72130" y1="46146" x2="82634" y2="39415"/>
                        <a14:backgroundMark x1="82634" y1="39415" x2="92033" y2="51561"/>
                        <a14:backgroundMark x1="92033" y1="51561" x2="81821" y2="61268"/>
                        <a14:backgroundMark x1="81821" y1="61268" x2="70374" y2="46683"/>
                        <a14:backgroundMark x1="75642" y1="33805" x2="74764" y2="39561"/>
                        <a14:backgroundMark x1="58634" y1="52195" x2="67122" y2="64829"/>
                        <a14:backgroundMark x1="67122" y1="64829" x2="59967" y2="52098"/>
                        <a14:backgroundMark x1="59967" y1="52098" x2="58276" y2="52195"/>
                        <a14:backgroundMark x1="48618" y1="56683" x2="48976" y2="57220"/>
                        <a14:backgroundMark x1="45301" y1="56146" x2="45821" y2="55902"/>
                        <a14:backgroundMark x1="45301" y1="57220" x2="45138" y2="67220"/>
                        <a14:backgroundMark x1="23187" y1="68000" x2="25496" y2="78000"/>
                        <a14:backgroundMark x1="37756" y1="37463" x2="37756" y2="37463"/>
                        <a14:backgroundMark x1="48618" y1="80878" x2="48618" y2="80878"/>
                        <a14:backgroundMark x1="36715" y1="68537" x2="36715" y2="68537"/>
                        <a14:backgroundMark x1="50732" y1="44829" x2="50732" y2="448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8102" y="2636206"/>
            <a:ext cx="2323334" cy="1548888"/>
          </a:xfrm>
          <a:prstGeom prst="rect">
            <a:avLst/>
          </a:prstGeom>
        </p:spPr>
      </p:pic>
      <p:pic>
        <p:nvPicPr>
          <p:cNvPr id="20" name="Picture 19" descr="A black silhouette of a bug&#10;&#10;AI-generated content may be incorrect.">
            <a:extLst>
              <a:ext uri="{FF2B5EF4-FFF2-40B4-BE49-F238E27FC236}">
                <a16:creationId xmlns:a16="http://schemas.microsoft.com/office/drawing/2014/main" id="{FBEE1E75-09FC-B66F-F4DD-FFEDEA892F39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470" b="76234" l="10000" r="90000"/>
                    </a14:imgEffect>
                  </a14:imgLayer>
                </a14:imgProps>
              </a:ext>
            </a:extLst>
          </a:blip>
          <a:srcRect b="15296"/>
          <a:stretch/>
        </p:blipFill>
        <p:spPr>
          <a:xfrm flipH="1">
            <a:off x="6373804" y="318941"/>
            <a:ext cx="1013440" cy="741855"/>
          </a:xfrm>
          <a:prstGeom prst="rect">
            <a:avLst/>
          </a:prstGeom>
        </p:spPr>
      </p:pic>
      <p:pic>
        <p:nvPicPr>
          <p:cNvPr id="22" name="Picture 21" descr="A silhouette of a bug&#10;&#10;AI-generated content may be incorrect.">
            <a:extLst>
              <a:ext uri="{FF2B5EF4-FFF2-40B4-BE49-F238E27FC236}">
                <a16:creationId xmlns:a16="http://schemas.microsoft.com/office/drawing/2014/main" id="{15F88068-FCA1-A6C3-966C-A403D982F83A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rgbClr val="FFFF00">
                <a:tint val="45000"/>
                <a:satMod val="40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692" r="97538">
                        <a14:foregroundMark x1="7538" y1="59154" x2="7538" y2="59154"/>
                        <a14:foregroundMark x1="3154" y1="64000" x2="3154" y2="64000"/>
                        <a14:foregroundMark x1="93769" y1="43923" x2="93769" y2="43923"/>
                        <a14:foregroundMark x1="97692" y1="42538" x2="97692" y2="42538"/>
                        <a14:foregroundMark x1="1769" y1="52923" x2="1769" y2="52923"/>
                        <a14:foregroundMark x1="692" y1="50923" x2="692" y2="50923"/>
                      </a14:backgroundRemoval>
                    </a14:imgEffect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t="28417" b="24579"/>
          <a:stretch/>
        </p:blipFill>
        <p:spPr>
          <a:xfrm>
            <a:off x="6373804" y="1252645"/>
            <a:ext cx="1027632" cy="483022"/>
          </a:xfrm>
          <a:prstGeom prst="rect">
            <a:avLst/>
          </a:prstGeom>
        </p:spPr>
      </p:pic>
      <p:pic>
        <p:nvPicPr>
          <p:cNvPr id="25" name="Picture 24" descr="A group of trees silhouettes&#10;&#10;AI-generated content may be incorrect.">
            <a:extLst>
              <a:ext uri="{FF2B5EF4-FFF2-40B4-BE49-F238E27FC236}">
                <a16:creationId xmlns:a16="http://schemas.microsoft.com/office/drawing/2014/main" id="{9A7A2A70-869B-A12B-18FC-2B9BD35C92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7200" b="76800" l="6100" r="53813">
                        <a14:foregroundMark x1="32680" y1="76800" x2="32680" y2="76800"/>
                        <a14:foregroundMark x1="8497" y1="51800" x2="8497" y2="51800"/>
                        <a14:foregroundMark x1="6318" y1="52200" x2="6318" y2="52200"/>
                        <a14:foregroundMark x1="42919" y1="37200" x2="42919" y2="37200"/>
                      </a14:backgroundRemoval>
                    </a14:imgEffect>
                  </a14:imgLayer>
                </a14:imgProps>
              </a:ext>
            </a:extLst>
          </a:blip>
          <a:srcRect l="3288" t="34255" r="40374" b="20800"/>
          <a:stretch/>
        </p:blipFill>
        <p:spPr>
          <a:xfrm>
            <a:off x="6239769" y="2010453"/>
            <a:ext cx="839697" cy="72973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EFD2E63-30D1-072B-B5EE-E257AAFC59EE}"/>
              </a:ext>
            </a:extLst>
          </p:cNvPr>
          <p:cNvSpPr txBox="1"/>
          <p:nvPr/>
        </p:nvSpPr>
        <p:spPr>
          <a:xfrm>
            <a:off x="1453878" y="316133"/>
            <a:ext cx="2118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A)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Metaweb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A6AD1BA9-3600-D8A9-915A-F18039D8D4CD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5661" y="1189191"/>
            <a:ext cx="543246" cy="609931"/>
          </a:xfrm>
          <a:prstGeom prst="rect">
            <a:avLst/>
          </a:prstGeom>
        </p:spPr>
      </p:pic>
      <p:pic>
        <p:nvPicPr>
          <p:cNvPr id="53" name="Picture 52" descr="A green caterpillar on a leaf&#10;&#10;AI-generated content may be incorrect.">
            <a:extLst>
              <a:ext uri="{FF2B5EF4-FFF2-40B4-BE49-F238E27FC236}">
                <a16:creationId xmlns:a16="http://schemas.microsoft.com/office/drawing/2014/main" id="{9A812CAF-C02A-24EF-B9FF-6CE57D9B875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58247" y="5320204"/>
            <a:ext cx="1243809" cy="124380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5358036-473D-C134-7BCE-4BF84BA4047E}"/>
              </a:ext>
            </a:extLst>
          </p:cNvPr>
          <p:cNvSpPr txBox="1"/>
          <p:nvPr/>
        </p:nvSpPr>
        <p:spPr>
          <a:xfrm>
            <a:off x="1453878" y="5548810"/>
            <a:ext cx="2118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B) Papua New Guinea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48AC1E8-5470-5A3A-9E92-1CDC4B623325}"/>
              </a:ext>
            </a:extLst>
          </p:cNvPr>
          <p:cNvSpPr txBox="1"/>
          <p:nvPr/>
        </p:nvSpPr>
        <p:spPr>
          <a:xfrm>
            <a:off x="7926853" y="3757006"/>
            <a:ext cx="845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D)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CEF4AA6-8176-2518-F418-3FA098A3C3E2}"/>
              </a:ext>
            </a:extLst>
          </p:cNvPr>
          <p:cNvSpPr txBox="1"/>
          <p:nvPr/>
        </p:nvSpPr>
        <p:spPr>
          <a:xfrm>
            <a:off x="8143864" y="411274"/>
            <a:ext cx="608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</a:p>
        </p:txBody>
      </p:sp>
      <p:pic>
        <p:nvPicPr>
          <p:cNvPr id="66" name="Picture 65" descr="A black silhouette of a bug&#10;&#10;AI-generated content may be incorrect.">
            <a:extLst>
              <a:ext uri="{FF2B5EF4-FFF2-40B4-BE49-F238E27FC236}">
                <a16:creationId xmlns:a16="http://schemas.microsoft.com/office/drawing/2014/main" id="{FA3FDC94-8153-C4F0-403E-94EDF6C4A39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8470" b="76234" l="10000" r="90000"/>
                    </a14:imgEffect>
                  </a14:imgLayer>
                </a14:imgProps>
              </a:ext>
            </a:extLst>
          </a:blip>
          <a:srcRect b="15296"/>
          <a:stretch/>
        </p:blipFill>
        <p:spPr>
          <a:xfrm flipH="1">
            <a:off x="8371626" y="2563551"/>
            <a:ext cx="1013440" cy="741855"/>
          </a:xfrm>
          <a:prstGeom prst="rect">
            <a:avLst/>
          </a:prstGeom>
        </p:spPr>
      </p:pic>
      <p:pic>
        <p:nvPicPr>
          <p:cNvPr id="67" name="Picture 66" descr="A silhouette of a bug&#10;&#10;AI-generated content may be incorrect.">
            <a:extLst>
              <a:ext uri="{FF2B5EF4-FFF2-40B4-BE49-F238E27FC236}">
                <a16:creationId xmlns:a16="http://schemas.microsoft.com/office/drawing/2014/main" id="{C25AE284-0275-16C8-5CBC-E39D9E2D7A74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692" r="97538">
                        <a14:foregroundMark x1="7538" y1="59154" x2="7538" y2="59154"/>
                        <a14:foregroundMark x1="3154" y1="64000" x2="3154" y2="64000"/>
                        <a14:foregroundMark x1="93769" y1="43923" x2="93769" y2="43923"/>
                        <a14:foregroundMark x1="97692" y1="42538" x2="97692" y2="42538"/>
                        <a14:foregroundMark x1="1769" y1="52923" x2="1769" y2="52923"/>
                        <a14:foregroundMark x1="692" y1="50923" x2="692" y2="50923"/>
                      </a14:backgroundRemoval>
                    </a14:imgEffect>
                  </a14:imgLayer>
                </a14:imgProps>
              </a:ext>
            </a:extLst>
          </a:blip>
          <a:srcRect t="28417" b="24579"/>
          <a:stretch/>
        </p:blipFill>
        <p:spPr>
          <a:xfrm>
            <a:off x="9487669" y="2697109"/>
            <a:ext cx="780663" cy="366938"/>
          </a:xfrm>
          <a:prstGeom prst="rect">
            <a:avLst/>
          </a:prstGeom>
        </p:spPr>
      </p:pic>
      <p:pic>
        <p:nvPicPr>
          <p:cNvPr id="71" name="Picture 70" descr="A black silhouette of a bug&#10;&#10;AI-generated content may be incorrect.">
            <a:extLst>
              <a:ext uri="{FF2B5EF4-FFF2-40B4-BE49-F238E27FC236}">
                <a16:creationId xmlns:a16="http://schemas.microsoft.com/office/drawing/2014/main" id="{612B4A13-53FA-E364-FC00-91E9EBC6D290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8470" b="76234" l="10000" r="90000"/>
                    </a14:imgEffect>
                  </a14:imgLayer>
                </a14:imgProps>
              </a:ext>
            </a:extLst>
          </a:blip>
          <a:srcRect b="15296"/>
          <a:stretch/>
        </p:blipFill>
        <p:spPr>
          <a:xfrm flipH="1">
            <a:off x="6913413" y="5142540"/>
            <a:ext cx="1013440" cy="741855"/>
          </a:xfrm>
          <a:prstGeom prst="rect">
            <a:avLst/>
          </a:prstGeom>
        </p:spPr>
      </p:pic>
      <p:pic>
        <p:nvPicPr>
          <p:cNvPr id="72" name="Picture 71" descr="A silhouette of a bug&#10;&#10;AI-generated content may be incorrect.">
            <a:extLst>
              <a:ext uri="{FF2B5EF4-FFF2-40B4-BE49-F238E27FC236}">
                <a16:creationId xmlns:a16="http://schemas.microsoft.com/office/drawing/2014/main" id="{6A424249-13E0-8E9D-7C12-3CF99FE92C9F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692" r="97538">
                        <a14:foregroundMark x1="7538" y1="59154" x2="7538" y2="59154"/>
                        <a14:foregroundMark x1="3154" y1="64000" x2="3154" y2="64000"/>
                        <a14:foregroundMark x1="93769" y1="43923" x2="93769" y2="43923"/>
                        <a14:foregroundMark x1="97692" y1="42538" x2="97692" y2="42538"/>
                        <a14:foregroundMark x1="1769" y1="52923" x2="1769" y2="52923"/>
                        <a14:foregroundMark x1="692" y1="50923" x2="692" y2="50923"/>
                      </a14:backgroundRemoval>
                    </a14:imgEffect>
                  </a14:imgLayer>
                </a14:imgProps>
              </a:ext>
            </a:extLst>
          </a:blip>
          <a:srcRect t="28417" b="24579"/>
          <a:stretch/>
        </p:blipFill>
        <p:spPr>
          <a:xfrm>
            <a:off x="6759708" y="5543172"/>
            <a:ext cx="1027632" cy="483022"/>
          </a:xfrm>
          <a:prstGeom prst="rect">
            <a:avLst/>
          </a:prstGeom>
        </p:spPr>
      </p:pic>
      <p:pic>
        <p:nvPicPr>
          <p:cNvPr id="73" name="Picture 72" descr="A yellow and purple smoke&#10;&#10;AI-generated content may be incorrect.">
            <a:extLst>
              <a:ext uri="{FF2B5EF4-FFF2-40B4-BE49-F238E27FC236}">
                <a16:creationId xmlns:a16="http://schemas.microsoft.com/office/drawing/2014/main" id="{457EBF98-9E3F-EA32-921F-1B360298979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8607" r="38787"/>
          <a:stretch/>
        </p:blipFill>
        <p:spPr>
          <a:xfrm rot="16200000">
            <a:off x="1638612" y="4293454"/>
            <a:ext cx="323027" cy="999437"/>
          </a:xfrm>
          <a:prstGeom prst="rect">
            <a:avLst/>
          </a:prstGeom>
        </p:spPr>
      </p:pic>
      <p:pic>
        <p:nvPicPr>
          <p:cNvPr id="74" name="Picture 73" descr="A yellow and purple smoke&#10;&#10;AI-generated content may be incorrect.">
            <a:extLst>
              <a:ext uri="{FF2B5EF4-FFF2-40B4-BE49-F238E27FC236}">
                <a16:creationId xmlns:a16="http://schemas.microsoft.com/office/drawing/2014/main" id="{C0F19BB7-0D88-3872-24FA-11B1404BAEF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8607" r="38787"/>
          <a:stretch/>
        </p:blipFill>
        <p:spPr>
          <a:xfrm rot="16200000">
            <a:off x="1889175" y="2629406"/>
            <a:ext cx="323027" cy="999437"/>
          </a:xfrm>
          <a:prstGeom prst="rect">
            <a:avLst/>
          </a:prstGeom>
        </p:spPr>
      </p:pic>
      <p:pic>
        <p:nvPicPr>
          <p:cNvPr id="75" name="Picture 74" descr="A yellow and purple smoke&#10;&#10;AI-generated content may be incorrect.">
            <a:extLst>
              <a:ext uri="{FF2B5EF4-FFF2-40B4-BE49-F238E27FC236}">
                <a16:creationId xmlns:a16="http://schemas.microsoft.com/office/drawing/2014/main" id="{7E5FAEE7-318C-A9C2-CFB7-A8F618CF9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8607" r="38787"/>
          <a:stretch/>
        </p:blipFill>
        <p:spPr>
          <a:xfrm rot="16200000">
            <a:off x="3610868" y="2767768"/>
            <a:ext cx="323027" cy="99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402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61</Words>
  <Application>Microsoft Macintosh PowerPoint</Application>
  <PresentationFormat>Widescreen</PresentationFormat>
  <Paragraphs>7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Libra Martin</dc:creator>
  <cp:lastModifiedBy>Libra Martin</cp:lastModifiedBy>
  <cp:revision>7</cp:revision>
  <dcterms:created xsi:type="dcterms:W3CDTF">2025-03-06T11:04:28Z</dcterms:created>
  <dcterms:modified xsi:type="dcterms:W3CDTF">2025-03-09T20:08:10Z</dcterms:modified>
</cp:coreProperties>
</file>